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89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91563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96" y="360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6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7" Type="http://schemas.openxmlformats.org/officeDocument/2006/relationships/image" Target="../media/image140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tif"/><Relationship Id="rId4" Type="http://schemas.openxmlformats.org/officeDocument/2006/relationships/image" Target="../media/image149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52.tif"/><Relationship Id="rId4" Type="http://schemas.openxmlformats.org/officeDocument/2006/relationships/image" Target="../media/image149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.jp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- installation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 - download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709" t="9105" r="28194" b="4845"/>
          <a:stretch/>
        </p:blipFill>
        <p:spPr>
          <a:xfrm>
            <a:off x="5703376" y="1141399"/>
            <a:ext cx="3122442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736167" y="1481667"/>
            <a:ext cx="694266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662496" cy="50364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662496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10765</TotalTime>
  <Words>3698</Words>
  <Application>Microsoft Office PowerPoint</Application>
  <PresentationFormat>On-screen Show (16:9)</PresentationFormat>
  <Paragraphs>1373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169</cp:revision>
  <cp:lastPrinted>2012-10-16T20:20:01Z</cp:lastPrinted>
  <dcterms:created xsi:type="dcterms:W3CDTF">2015-03-17T12:07:57Z</dcterms:created>
  <dcterms:modified xsi:type="dcterms:W3CDTF">2018-04-17T15:42:55Z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